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mp4" ContentType="video/mp4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7" r:id="rId2"/>
    <p:sldId id="288" r:id="rId3"/>
    <p:sldId id="258" r:id="rId4"/>
    <p:sldId id="289" r:id="rId5"/>
    <p:sldId id="260" r:id="rId6"/>
    <p:sldId id="261" r:id="rId7"/>
    <p:sldId id="262" r:id="rId8"/>
    <p:sldId id="285" r:id="rId9"/>
    <p:sldId id="263" r:id="rId10"/>
    <p:sldId id="272" r:id="rId11"/>
    <p:sldId id="273" r:id="rId12"/>
    <p:sldId id="274" r:id="rId13"/>
    <p:sldId id="275" r:id="rId14"/>
    <p:sldId id="276" r:id="rId15"/>
    <p:sldId id="264" r:id="rId16"/>
    <p:sldId id="265" r:id="rId17"/>
    <p:sldId id="269" r:id="rId18"/>
    <p:sldId id="270" r:id="rId19"/>
    <p:sldId id="266" r:id="rId20"/>
    <p:sldId id="259" r:id="rId21"/>
    <p:sldId id="282" r:id="rId22"/>
    <p:sldId id="284" r:id="rId23"/>
    <p:sldId id="286" r:id="rId24"/>
    <p:sldId id="290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D8D"/>
    <a:srgbClr val="D643CF"/>
    <a:srgbClr val="FF3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6"/>
    <p:restoredTop sz="86538"/>
  </p:normalViewPr>
  <p:slideViewPr>
    <p:cSldViewPr snapToGrid="0" snapToObjects="1">
      <p:cViewPr varScale="1">
        <p:scale>
          <a:sx n="105" d="100"/>
          <a:sy n="105" d="100"/>
        </p:scale>
        <p:origin x="53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639BC-FC4F-834D-8F5A-770C2604EA74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8002A-8CED-BF42-8EE6-FC37ED6B51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269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SHEET1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muziek?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Pop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Hiph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Iedereen..maar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zou muziek heilzaam?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kind,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normaal IQ  				STAP RE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 verstandelijk beperkt of dement wordt		STAP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HOE VOEL je je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hersenbloeding			STAP LI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brengt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muziek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W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wonderen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 beperking? Daar wil ik…Einde pres: jullie in staat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eige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51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 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056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 11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6081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 12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Lijkt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weinig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maar we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hebben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170.000 in 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5751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 13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jullie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		HANDEN HOOG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Zou muziek deze mensen kunnen helpen?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 we eens naar </a:t>
            </a:r>
            <a:r>
              <a:rPr lang="nl-N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kijken. We zien eerst </a:t>
            </a:r>
            <a:r>
              <a:rPr lang="nl-N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Dimo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jongetje </a:t>
            </a:r>
            <a:r>
              <a:rPr lang="nl-N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Aveen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223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SH 14; contact maken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Jacqueline met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VBep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358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 15 VGZ; </a:t>
            </a:r>
            <a:r>
              <a:rPr lang="en-US" dirty="0" err="1"/>
              <a:t>verbinding</a:t>
            </a:r>
            <a:r>
              <a:rPr lang="en-US" dirty="0"/>
              <a:t> via </a:t>
            </a:r>
            <a:r>
              <a:rPr lang="en-US" dirty="0" err="1"/>
              <a:t>muziek</a:t>
            </a:r>
            <a:r>
              <a:rPr lang="en-US" dirty="0"/>
              <a:t>, </a:t>
            </a:r>
            <a:r>
              <a:rPr lang="en-US" dirty="0" err="1"/>
              <a:t>slechts</a:t>
            </a:r>
            <a:r>
              <a:rPr lang="en-US" dirty="0"/>
              <a:t> 30 min MT, </a:t>
            </a:r>
            <a:r>
              <a:rPr lang="en-US" dirty="0" err="1"/>
              <a:t>na</a:t>
            </a:r>
            <a:r>
              <a:rPr lang="en-US" dirty="0"/>
              <a:t> effect net </a:t>
            </a:r>
            <a:r>
              <a:rPr lang="en-US" dirty="0" err="1"/>
              <a:t>als</a:t>
            </a:r>
            <a:r>
              <a:rPr lang="en-US" dirty="0"/>
              <a:t> dementia 2 </a:t>
            </a:r>
            <a:r>
              <a:rPr lang="en-US" dirty="0" err="1"/>
              <a:t>dagen</a:t>
            </a:r>
            <a:r>
              <a:rPr lang="en-US" dirty="0"/>
              <a:t> </a:t>
            </a:r>
            <a:r>
              <a:rPr lang="en-US" dirty="0" err="1"/>
              <a:t>naeffect</a:t>
            </a:r>
            <a:endParaRPr lang="en-US" dirty="0"/>
          </a:p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laatste</a:t>
            </a:r>
            <a:r>
              <a:rPr lang="en-US" dirty="0"/>
              <a:t> mw </a:t>
            </a:r>
            <a:r>
              <a:rPr lang="en-US" dirty="0" err="1"/>
              <a:t>Donkers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hersenbl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138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 16 VB </a:t>
            </a:r>
            <a:r>
              <a:rPr lang="en-US" dirty="0" err="1"/>
              <a:t>supermarkt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9406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SHEET 17  Mijn passie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past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onderdelen -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Doel is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van elkaar te leren hoe muziek is in te zetten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+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wetenschappelijk onderzoek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Meet niet alleen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leerzaam,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verbindt enorm en plezier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2716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SHEET 18;</a:t>
            </a:r>
          </a:p>
          <a:p>
            <a:r>
              <a:rPr lang="en-US" dirty="0"/>
              <a:t>Zo</a:t>
            </a:r>
            <a:r>
              <a:rPr lang="en-US" baseline="0" dirty="0"/>
              <a:t> zag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onrustige</a:t>
            </a:r>
            <a:r>
              <a:rPr lang="en-US" dirty="0"/>
              <a:t> man  dementia, op podium  door </a:t>
            </a:r>
            <a:r>
              <a:rPr lang="en-US" dirty="0" err="1"/>
              <a:t>operazangeres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over </a:t>
            </a:r>
            <a:r>
              <a:rPr lang="en-US" dirty="0" err="1"/>
              <a:t>kon</a:t>
            </a:r>
            <a:r>
              <a:rPr lang="en-US" baseline="0" dirty="0"/>
              <a:t> </a:t>
            </a:r>
            <a:r>
              <a:rPr lang="en-US" baseline="0" dirty="0" err="1"/>
              <a:t>geven</a:t>
            </a:r>
            <a:endParaRPr lang="en-US" dirty="0"/>
          </a:p>
          <a:p>
            <a:r>
              <a:rPr lang="en-US" dirty="0"/>
              <a:t>Ander VB, mag </a:t>
            </a:r>
            <a:r>
              <a:rPr lang="en-US" dirty="0" err="1"/>
              <a:t>mee</a:t>
            </a:r>
            <a:r>
              <a:rPr lang="en-US" dirty="0"/>
              <a:t> met </a:t>
            </a:r>
            <a:r>
              <a:rPr lang="en-US" dirty="0" err="1"/>
              <a:t>groep</a:t>
            </a:r>
            <a:r>
              <a:rPr lang="en-US" dirty="0"/>
              <a:t> trainers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Jordanie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kids met PTSS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723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SHEET 19 Wat kunnen jullie nu zelf thuis doen? Ik geef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2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Parkinson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VINGERKNIPPEN</a:t>
            </a: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dementie wasbeurt, liedjes vroeger </a:t>
            </a:r>
            <a:r>
              <a:rPr lang="mr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Plezier,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efficientie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gesproken</a:t>
            </a: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Cijfers blijkt 50% van ons baat. </a:t>
            </a: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 nodig jullie uit om aan de slag te gaan, thuis/werk. Niet denken maar doen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44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 2: ontstaan muziek. stom woord,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fluitjes,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trommelen. 50.000 jr. veel culturenritueel.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Wij geven </a:t>
            </a:r>
            <a:r>
              <a:rPr lang="nl-N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beperkte plaats in ons leven, huwelijk,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begrafenissen. 	VB top 3</a:t>
            </a: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dat dan alles? Zit niet meer muziek in ons? Niet meer muzikaal? Wie van u vindt ?....Instrument?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	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STAP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VOREN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HAND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96%. baby’s.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522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SHEET 20;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Laatste fragment VB meeting en 80+ koor (ook dementie!) en mijn zoon die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gecomponeerd.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 keyboard 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premiere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CB Adam.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1920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SHEET 21;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fragment: ik voel me trotse vader en lang leve de muziek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091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 3; </a:t>
            </a:r>
            <a:r>
              <a:rPr lang="en-US" dirty="0" err="1"/>
              <a:t>Klaptest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340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SH4; Al heel lang musici =&gt;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muziekbeleving. Nu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muziektherapie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interventies, beperking of trauma..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Steeds meer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wetensch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bewijs he effectief. Flinterdun</a:t>
            </a:r>
          </a:p>
          <a:p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prof NL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ik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=&gt; breed publiek.</a:t>
            </a: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Meest belangrijk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alle delen breien, terwijl gehoor, spraak op 1 plek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31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SH 5 Hoe effect </a:t>
            </a:r>
            <a:r>
              <a:rPr lang="en-US" noProof="0" dirty="0" err="1"/>
              <a:t>muziek</a:t>
            </a:r>
            <a:r>
              <a:rPr lang="en-US" noProof="0" dirty="0"/>
              <a:t> op de </a:t>
            </a:r>
            <a:r>
              <a:rPr lang="en-US" noProof="0" dirty="0" err="1"/>
              <a:t>kwal</a:t>
            </a:r>
            <a:r>
              <a:rPr lang="en-US" noProof="0" dirty="0"/>
              <a:t> op </a:t>
            </a:r>
            <a:r>
              <a:rPr lang="en-US" noProof="0" dirty="0" err="1"/>
              <a:t>ons</a:t>
            </a:r>
            <a:r>
              <a:rPr lang="en-US" noProof="0" dirty="0"/>
              <a:t> </a:t>
            </a:r>
            <a:r>
              <a:rPr lang="en-US" noProof="0" dirty="0" err="1"/>
              <a:t>eigen</a:t>
            </a:r>
            <a:r>
              <a:rPr lang="en-US" noProof="0" dirty="0"/>
              <a:t> </a:t>
            </a:r>
            <a:r>
              <a:rPr lang="en-US" noProof="0" dirty="0" err="1"/>
              <a:t>leven</a:t>
            </a:r>
            <a:r>
              <a:rPr lang="en-US" noProof="0" dirty="0"/>
              <a:t>. </a:t>
            </a:r>
          </a:p>
          <a:p>
            <a:r>
              <a:rPr lang="en-US" noProof="0" dirty="0"/>
              <a:t>VB </a:t>
            </a:r>
            <a:r>
              <a:rPr lang="en-US" noProof="0" dirty="0" err="1"/>
              <a:t>Pim</a:t>
            </a:r>
            <a:r>
              <a:rPr lang="nl-NL" noProof="0" dirty="0"/>
              <a:t> + Maxime.</a:t>
            </a:r>
          </a:p>
          <a:p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9476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noProof="0" dirty="0"/>
              <a:t>, nu alles voor mijn films</a:t>
            </a: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 3 Hoe mensen met beperk, mantelzorgers en invloed muziek 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kwal leven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nl-NL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 wat cijfers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2331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 SH 8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91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 8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313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 9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8002A-8CED-BF42-8EE6-FC37ED6B510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52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5968315-05C0-5942-ABB5-23500912B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23C85A27-77CF-614C-8CBE-2D6A4F54C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7A13F2F-46C5-4740-9C07-D5D9A5CE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xmlns="" id="{A3087478-D893-FC4C-8A08-89B561D94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2CCCA75E-A520-3042-94BE-F8F5F8B0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600D7293-2ED6-4440-A0D0-6AB05C29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9FBF176E-3125-D841-BBA6-22F2A88A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0227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xmlns="" id="{4E9CBD6D-B7AC-7C4C-9DC9-6694E113F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xmlns="" id="{DCCB20C0-B7D0-FC4F-BD1A-E46813AED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1AD1E50B-FAB6-A946-94A6-7F278587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9FE5221B-F556-5F4E-9FEE-C338FF09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169D97B2-50E0-5445-AE44-ECE5852D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826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239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95009" y="-993763"/>
            <a:ext cx="12567043" cy="278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27648"/>
            <a:ext cx="1219200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880197" y="822158"/>
            <a:ext cx="7403380" cy="11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38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48F445F-DC3D-A042-BAE3-651E21C5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B330EDC3-6EA9-7C4B-9D81-53BAF1845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F1125942-50A9-E741-9295-5062E7E6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2145280C-E490-B84B-BE39-4D83221D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57C2815D-2708-014E-A5A8-1E64FBB0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201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923A99-9AC3-7648-93E6-990BEA69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3C952083-28C2-E940-85AE-D81233D1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744B8ED9-06E2-A745-B077-6C523489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0C3B86DB-885D-B74B-8BA3-0035A98B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FD487A51-3DBA-2949-B1D0-B04B7DDA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955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5EBB0B4-E9FC-7041-8728-33BC2E0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7A30C2DE-7CD0-C944-B4A8-BEAA0D151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C9779BA9-2255-C746-81BF-D7E47FAC2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D44B27B0-0046-7347-9FBF-EF422329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4FF5D947-7A54-D245-99CA-54361552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D052119E-2954-754C-8004-43514CE0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15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347537F-F953-F043-A12C-B4F0BFB6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B44DD2A1-D569-BE4D-9C42-1B9E6DC4D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D7B624D9-3028-D440-8C07-E6E426935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xmlns="" id="{702E6A4C-B2DD-2247-B96D-EDA7D102A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xmlns="" id="{CCEF35CB-2605-6E41-B5F6-C5C16CB68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xmlns="" id="{CBD2759B-FAA2-4043-9FD2-436A1C39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xmlns="" id="{75460844-EB0C-CA48-8155-890F05912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xmlns="" id="{C9B8AA75-72C9-0743-90D6-DAAA7F44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841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3933AFD-B69A-6240-BAC7-C55E74D9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xmlns="" id="{6DFA5CF5-A122-3646-8983-98089B6E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xmlns="" id="{7C04F692-CAEE-1E4C-B46B-8B99FC4D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xmlns="" id="{9BE0677A-74C7-DB40-940F-13EC1918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315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xmlns="" id="{F0259C9C-7071-1843-88B4-6FD12BE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xmlns="" id="{19BFC6AC-7112-534E-9453-841C0690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B1D459D0-EEFF-0143-8750-9AACF014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622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A3B38BD-7750-BD41-9C07-602623C90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F4D85AEA-AF32-7A47-9E0E-24DF9E58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9519831B-1327-BE4A-B9E9-D7B5C951E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27EEE9D5-F382-4042-ABE4-3F9973C95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87402174-2C15-A64C-9BA5-04708B9F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E7E42407-AE2D-4149-9230-683F722C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957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1AFA6A6-790A-EF4E-A63B-4A70D012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xmlns="" id="{3022E891-4F38-A944-AB66-ACFF9E45B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1501B77C-79BD-DF40-812F-D92C3EE39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D4D89A76-CD3D-3342-B9BE-4FC5B226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BE273913-845C-2846-AF9B-1ACD25CF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9FB09F7C-3536-514B-856F-910C5FC0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419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xmlns="" id="{9A5B4E65-CFB0-4745-80B6-A06365F3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03319234-051F-EF49-8128-EDBF7E5CA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7D1926C1-B033-244A-B2DA-AFCCB0282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2AF-09A5-C54B-8D31-D6DBF66A06F3}" type="datetimeFigureOut">
              <a:rPr lang="nl-NL" smtClean="0"/>
              <a:t>13-03-18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11CF5CA7-228D-8841-96E0-5383E8B71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B87E6-58DA-5946-A779-1983529897EC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tangle 7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201150" y="6354246"/>
            <a:ext cx="18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320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6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5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DA142B1E-3DF7-C642-9E77-8BDB843DB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xmlns="" id="{E702A5FE-1BD1-084A-80A7-F56DD7958356}"/>
              </a:ext>
            </a:extLst>
          </p:cNvPr>
          <p:cNvSpPr txBox="1"/>
          <p:nvPr/>
        </p:nvSpPr>
        <p:spPr>
          <a:xfrm>
            <a:off x="1349827" y="6020525"/>
            <a:ext cx="963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20% Alzheimer/Parkinson </a:t>
            </a:r>
            <a:r>
              <a:rPr lang="en-US" sz="4800" dirty="0" err="1"/>
              <a:t>etc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21905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688EC81D-6042-5C4D-A290-F9A4418BE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xmlns="" id="{E702A5FE-1BD1-084A-80A7-F56DD7958356}"/>
              </a:ext>
            </a:extLst>
          </p:cNvPr>
          <p:cNvSpPr txBox="1"/>
          <p:nvPr/>
        </p:nvSpPr>
        <p:spPr>
          <a:xfrm>
            <a:off x="1349827" y="6020525"/>
            <a:ext cx="963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40% mental suffering</a:t>
            </a:r>
            <a:endParaRPr lang="nl-N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0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3CA1D52E-CEA7-D646-8ADF-94D65E185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xmlns="" id="{E702A5FE-1BD1-084A-80A7-F56DD7958356}"/>
              </a:ext>
            </a:extLst>
          </p:cNvPr>
          <p:cNvSpPr txBox="1"/>
          <p:nvPr/>
        </p:nvSpPr>
        <p:spPr>
          <a:xfrm>
            <a:off x="1349827" y="6020525"/>
            <a:ext cx="963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3% PTSS</a:t>
            </a:r>
            <a:endParaRPr lang="nl-N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B44ED71A-29DC-674A-9E67-86E03D0FA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xmlns="" id="{E702A5FE-1BD1-084A-80A7-F56DD7958356}"/>
              </a:ext>
            </a:extLst>
          </p:cNvPr>
          <p:cNvSpPr txBox="1"/>
          <p:nvPr/>
        </p:nvSpPr>
        <p:spPr>
          <a:xfrm>
            <a:off x="1349827" y="6020525"/>
            <a:ext cx="963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6% </a:t>
            </a:r>
            <a:r>
              <a:rPr lang="en-US" sz="4800" dirty="0" err="1">
                <a:solidFill>
                  <a:schemeClr val="bg1"/>
                </a:solidFill>
              </a:rPr>
              <a:t>lonelyness</a:t>
            </a:r>
            <a:endParaRPr lang="nl-N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60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401C2593-2064-5F43-9A82-67F8F4B9A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xmlns="" id="{E702A5FE-1BD1-084A-80A7-F56DD7958356}"/>
              </a:ext>
            </a:extLst>
          </p:cNvPr>
          <p:cNvSpPr txBox="1"/>
          <p:nvPr/>
        </p:nvSpPr>
        <p:spPr>
          <a:xfrm>
            <a:off x="1349827" y="6020525"/>
            <a:ext cx="963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1% autism</a:t>
            </a:r>
            <a:endParaRPr lang="nl-N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5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3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-Pim-Giel-TEDx-Autisme-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-Pim-Giel-TEDx-VGZ-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5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-Pim-Giel-TEDx-Afasie-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2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F47407D4-B589-EC49-8D4B-07411FC4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38" y="1822841"/>
            <a:ext cx="5952095" cy="189103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xmlns="" id="{FFA7C7D7-D35C-5447-9ED4-95BBE369176B}"/>
              </a:ext>
            </a:extLst>
          </p:cNvPr>
          <p:cNvSpPr txBox="1"/>
          <p:nvPr/>
        </p:nvSpPr>
        <p:spPr>
          <a:xfrm>
            <a:off x="3131038" y="4034971"/>
            <a:ext cx="595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2D8D"/>
                </a:solidFill>
                <a:latin typeface="Century Gothic" panose="020B0502020202020204" pitchFamily="34" charset="0"/>
              </a:rPr>
              <a:t>www.miraclesofmusic.nl</a:t>
            </a:r>
            <a:endParaRPr lang="nl-NL" b="1" dirty="0">
              <a:solidFill>
                <a:srgbClr val="922D8D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0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Pim</a:t>
            </a:r>
            <a:r>
              <a:rPr lang="en-US" dirty="0" smtClean="0"/>
              <a:t> Giel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9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ep 9">
            <a:extLst>
              <a:ext uri="{FF2B5EF4-FFF2-40B4-BE49-F238E27FC236}">
                <a16:creationId xmlns:a16="http://schemas.microsoft.com/office/drawing/2014/main" xmlns="" id="{62FE0009-0631-4843-8D62-F5B93C2979C3}"/>
              </a:ext>
            </a:extLst>
          </p:cNvPr>
          <p:cNvGrpSpPr/>
          <p:nvPr/>
        </p:nvGrpSpPr>
        <p:grpSpPr>
          <a:xfrm>
            <a:off x="4494508" y="2443164"/>
            <a:ext cx="3766089" cy="1632890"/>
            <a:chOff x="3562122" y="2443164"/>
            <a:chExt cx="4873956" cy="2081490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xmlns="" id="{1E45DFEF-B02D-CC4D-9518-B0331AFD7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962" y="2443164"/>
              <a:ext cx="3128116" cy="2081490"/>
            </a:xfrm>
            <a:prstGeom prst="rect">
              <a:avLst/>
            </a:prstGeom>
          </p:spPr>
        </p:pic>
        <p:sp>
          <p:nvSpPr>
            <p:cNvPr id="8" name="Tekstvak 7">
              <a:extLst>
                <a:ext uri="{FF2B5EF4-FFF2-40B4-BE49-F238E27FC236}">
                  <a16:creationId xmlns:a16="http://schemas.microsoft.com/office/drawing/2014/main" xmlns="" id="{5C158BE3-86C0-6F4A-BAAC-BDDE3A53A17C}"/>
                </a:ext>
              </a:extLst>
            </p:cNvPr>
            <p:cNvSpPr txBox="1"/>
            <p:nvPr/>
          </p:nvSpPr>
          <p:spPr>
            <a:xfrm>
              <a:off x="4730750" y="2957659"/>
              <a:ext cx="1358065" cy="783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=&gt;</a:t>
              </a:r>
              <a:endParaRPr lang="nl-NL" sz="4800" b="1" dirty="0"/>
            </a:p>
          </p:txBody>
        </p:sp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xmlns="" id="{9977FF82-3C7D-2E41-90A1-D42BE8107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122" y="2630197"/>
              <a:ext cx="1508033" cy="1413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1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xmlns="" id="{04E468C5-8D46-424D-8245-C87FABAB39D4}"/>
              </a:ext>
            </a:extLst>
          </p:cNvPr>
          <p:cNvGrpSpPr/>
          <p:nvPr/>
        </p:nvGrpSpPr>
        <p:grpSpPr>
          <a:xfrm>
            <a:off x="4494508" y="2443164"/>
            <a:ext cx="3766089" cy="1632890"/>
            <a:chOff x="3562122" y="2443164"/>
            <a:chExt cx="4873956" cy="208149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xmlns="" id="{C9D6DF08-0D9B-1E4A-B49A-03D55471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962" y="2443164"/>
              <a:ext cx="3128116" cy="2081490"/>
            </a:xfrm>
            <a:prstGeom prst="rect">
              <a:avLst/>
            </a:prstGeom>
          </p:spPr>
        </p:pic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xmlns="" id="{55F0EC92-53EB-9840-BFA7-166530E40C68}"/>
                </a:ext>
              </a:extLst>
            </p:cNvPr>
            <p:cNvSpPr txBox="1"/>
            <p:nvPr/>
          </p:nvSpPr>
          <p:spPr>
            <a:xfrm>
              <a:off x="4730750" y="2957659"/>
              <a:ext cx="1358065" cy="783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=&gt;</a:t>
              </a:r>
              <a:endParaRPr lang="nl-NL" sz="4800" b="1" dirty="0"/>
            </a:p>
          </p:txBody>
        </p:sp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xmlns="" id="{CCF948A2-1E9F-C34E-BFA0-FDED345B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122" y="2630197"/>
              <a:ext cx="1508033" cy="1413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4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-Pim-Giel-MOM-minitrailer-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3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1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15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0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5B82B38C-827D-1848-B63B-0586E66A7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1"/>
            <a:ext cx="12192000" cy="6853429"/>
          </a:xfrm>
          <a:prstGeom prst="rect">
            <a:avLst/>
          </a:prstGeom>
        </p:spPr>
      </p:pic>
      <p:pic>
        <p:nvPicPr>
          <p:cNvPr id="2" name="AudiMAx.mp3">
            <a:hlinkClick r:id="" action="ppaction://media"/>
            <a:extLst>
              <a:ext uri="{FF2B5EF4-FFF2-40B4-BE49-F238E27FC236}">
                <a16:creationId xmlns:a16="http://schemas.microsoft.com/office/drawing/2014/main" xmlns="" id="{0FF8B0F6-834C-F049-B334-0BA32097D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94514" y="52142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0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61552617-33A9-C549-9FBE-DDB1358D6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xmlns="" id="{E702A5FE-1BD1-084A-80A7-F56DD7958356}"/>
              </a:ext>
            </a:extLst>
          </p:cNvPr>
          <p:cNvSpPr txBox="1"/>
          <p:nvPr/>
        </p:nvSpPr>
        <p:spPr>
          <a:xfrm>
            <a:off x="1349827" y="6020525"/>
            <a:ext cx="963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20% caregiver</a:t>
            </a:r>
            <a:endParaRPr lang="nl-N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31279</TotalTime>
  <Words>432</Words>
  <Application>Microsoft Macintosh PowerPoint</Application>
  <PresentationFormat>Widescreen</PresentationFormat>
  <Paragraphs>83</Paragraphs>
  <Slides>24</Slides>
  <Notes>21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Helvetica LT Black</vt:lpstr>
      <vt:lpstr>Mangal</vt:lpstr>
      <vt:lpstr>Kantoorthema</vt:lpstr>
      <vt:lpstr>PowerPoint Presentation</vt:lpstr>
      <vt:lpstr>Pim Giel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Ray Bogman</cp:lastModifiedBy>
  <cp:revision>60</cp:revision>
  <dcterms:created xsi:type="dcterms:W3CDTF">2018-02-02T19:15:32Z</dcterms:created>
  <dcterms:modified xsi:type="dcterms:W3CDTF">2018-03-13T17:06:56Z</dcterms:modified>
</cp:coreProperties>
</file>